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64" r:id="rId12"/>
    <p:sldId id="267" r:id="rId13"/>
    <p:sldId id="266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7CEBE9-8930-41FE-920F-B1F5ADB7F55F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2F24F0C-6FDB-4023-8309-0F71CA24B706}">
      <dgm:prSet/>
      <dgm:spPr/>
      <dgm:t>
        <a:bodyPr/>
        <a:lstStyle/>
        <a:p>
          <a:pPr>
            <a:defRPr cap="all"/>
          </a:pPr>
          <a:r>
            <a:rPr lang="en-US" b="0" i="0"/>
            <a:t>Class Diagram</a:t>
          </a:r>
          <a:endParaRPr lang="en-US"/>
        </a:p>
      </dgm:t>
    </dgm:pt>
    <dgm:pt modelId="{495313D4-D8B4-4D6F-9152-FC4722CDCF39}" type="parTrans" cxnId="{48A2D28A-FE00-4625-9629-BAEFFC31AC1B}">
      <dgm:prSet/>
      <dgm:spPr/>
      <dgm:t>
        <a:bodyPr/>
        <a:lstStyle/>
        <a:p>
          <a:endParaRPr lang="en-US"/>
        </a:p>
      </dgm:t>
    </dgm:pt>
    <dgm:pt modelId="{55F8EAA4-5FA2-4294-BACE-D51CC8E89558}" type="sibTrans" cxnId="{48A2D28A-FE00-4625-9629-BAEFFC31AC1B}">
      <dgm:prSet/>
      <dgm:spPr/>
      <dgm:t>
        <a:bodyPr/>
        <a:lstStyle/>
        <a:p>
          <a:endParaRPr lang="en-US"/>
        </a:p>
      </dgm:t>
    </dgm:pt>
    <dgm:pt modelId="{5448FCEA-6A2C-4FE3-806E-1BD0111E5C77}">
      <dgm:prSet/>
      <dgm:spPr/>
      <dgm:t>
        <a:bodyPr/>
        <a:lstStyle/>
        <a:p>
          <a:pPr>
            <a:defRPr cap="all"/>
          </a:pPr>
          <a:r>
            <a:rPr lang="en-US" b="0" i="0"/>
            <a:t>Windows Navigation System</a:t>
          </a:r>
          <a:endParaRPr lang="en-US"/>
        </a:p>
      </dgm:t>
    </dgm:pt>
    <dgm:pt modelId="{9F40F355-2784-4DC2-B7F6-62A1E186CBF3}" type="parTrans" cxnId="{4F0E167A-3CD2-40BF-AE2B-DD6D820121B6}">
      <dgm:prSet/>
      <dgm:spPr/>
      <dgm:t>
        <a:bodyPr/>
        <a:lstStyle/>
        <a:p>
          <a:endParaRPr lang="en-US"/>
        </a:p>
      </dgm:t>
    </dgm:pt>
    <dgm:pt modelId="{FC8D47D6-62D8-4510-9CB9-6EC39C0509AA}" type="sibTrans" cxnId="{4F0E167A-3CD2-40BF-AE2B-DD6D820121B6}">
      <dgm:prSet/>
      <dgm:spPr/>
      <dgm:t>
        <a:bodyPr/>
        <a:lstStyle/>
        <a:p>
          <a:endParaRPr lang="en-US"/>
        </a:p>
      </dgm:t>
    </dgm:pt>
    <dgm:pt modelId="{6D1D12E3-1ACB-4B22-80FE-6F4BDA854AF1}">
      <dgm:prSet/>
      <dgm:spPr/>
      <dgm:t>
        <a:bodyPr/>
        <a:lstStyle/>
        <a:p>
          <a:pPr>
            <a:defRPr cap="all"/>
          </a:pPr>
          <a:r>
            <a:rPr lang="en-US" b="0" i="0"/>
            <a:t>Screen Layouts</a:t>
          </a:r>
          <a:endParaRPr lang="en-US"/>
        </a:p>
      </dgm:t>
    </dgm:pt>
    <dgm:pt modelId="{CF50E533-07AA-4947-9196-A0D46A9E55B2}" type="parTrans" cxnId="{B42B9B37-4ED5-417F-A0FD-BF1597D1F015}">
      <dgm:prSet/>
      <dgm:spPr/>
      <dgm:t>
        <a:bodyPr/>
        <a:lstStyle/>
        <a:p>
          <a:endParaRPr lang="en-US"/>
        </a:p>
      </dgm:t>
    </dgm:pt>
    <dgm:pt modelId="{902D6BB9-7D97-48B1-A4A1-974E7E9D9852}" type="sibTrans" cxnId="{B42B9B37-4ED5-417F-A0FD-BF1597D1F015}">
      <dgm:prSet/>
      <dgm:spPr/>
      <dgm:t>
        <a:bodyPr/>
        <a:lstStyle/>
        <a:p>
          <a:endParaRPr lang="en-US"/>
        </a:p>
      </dgm:t>
    </dgm:pt>
    <dgm:pt modelId="{D54E217D-1547-4079-8226-280C69EF3279}">
      <dgm:prSet/>
      <dgm:spPr/>
      <dgm:t>
        <a:bodyPr/>
        <a:lstStyle/>
        <a:p>
          <a:pPr>
            <a:defRPr cap="all"/>
          </a:pPr>
          <a:r>
            <a:rPr lang="en-US" b="0" i="0"/>
            <a:t>Database Design (ERD)</a:t>
          </a:r>
          <a:endParaRPr lang="en-US"/>
        </a:p>
      </dgm:t>
    </dgm:pt>
    <dgm:pt modelId="{4F51D7A9-5AA8-4AA6-889A-D555198EB7B9}" type="parTrans" cxnId="{2B5A0A7A-65DF-4F94-97BA-520434E9F91D}">
      <dgm:prSet/>
      <dgm:spPr/>
      <dgm:t>
        <a:bodyPr/>
        <a:lstStyle/>
        <a:p>
          <a:endParaRPr lang="en-US"/>
        </a:p>
      </dgm:t>
    </dgm:pt>
    <dgm:pt modelId="{A65EAA44-21DF-476C-A553-5D543189C65C}" type="sibTrans" cxnId="{2B5A0A7A-65DF-4F94-97BA-520434E9F91D}">
      <dgm:prSet/>
      <dgm:spPr/>
      <dgm:t>
        <a:bodyPr/>
        <a:lstStyle/>
        <a:p>
          <a:endParaRPr lang="en-US"/>
        </a:p>
      </dgm:t>
    </dgm:pt>
    <dgm:pt modelId="{2FC6DEC0-ED3F-4999-BFA2-DC0A494F4CEC}">
      <dgm:prSet/>
      <dgm:spPr/>
      <dgm:t>
        <a:bodyPr/>
        <a:lstStyle/>
        <a:p>
          <a:pPr>
            <a:defRPr cap="all"/>
          </a:pPr>
          <a:r>
            <a:rPr lang="en-US" b="0" i="0"/>
            <a:t>Prototypes</a:t>
          </a:r>
          <a:endParaRPr lang="en-US"/>
        </a:p>
      </dgm:t>
    </dgm:pt>
    <dgm:pt modelId="{6683E606-B3FB-48FD-9292-1BE6F9A26404}" type="parTrans" cxnId="{9AF0C4F9-2091-4B14-A9C2-70AB88C980FB}">
      <dgm:prSet/>
      <dgm:spPr/>
      <dgm:t>
        <a:bodyPr/>
        <a:lstStyle/>
        <a:p>
          <a:endParaRPr lang="en-US"/>
        </a:p>
      </dgm:t>
    </dgm:pt>
    <dgm:pt modelId="{ED51260C-2705-42E9-9471-6554456853CA}" type="sibTrans" cxnId="{9AF0C4F9-2091-4B14-A9C2-70AB88C980FB}">
      <dgm:prSet/>
      <dgm:spPr/>
      <dgm:t>
        <a:bodyPr/>
        <a:lstStyle/>
        <a:p>
          <a:endParaRPr lang="en-US"/>
        </a:p>
      </dgm:t>
    </dgm:pt>
    <dgm:pt modelId="{F5948FD1-EC15-4BC2-9858-16316A68B6D9}" type="pres">
      <dgm:prSet presAssocID="{997CEBE9-8930-41FE-920F-B1F5ADB7F55F}" presName="root" presStyleCnt="0">
        <dgm:presLayoutVars>
          <dgm:dir/>
          <dgm:resizeHandles val="exact"/>
        </dgm:presLayoutVars>
      </dgm:prSet>
      <dgm:spPr/>
    </dgm:pt>
    <dgm:pt modelId="{D3CF1475-42AD-4217-B40F-41AB570FA9E9}" type="pres">
      <dgm:prSet presAssocID="{92F24F0C-6FDB-4023-8309-0F71CA24B706}" presName="compNode" presStyleCnt="0"/>
      <dgm:spPr/>
    </dgm:pt>
    <dgm:pt modelId="{014F7028-89DD-42D0-BD8F-22E782215911}" type="pres">
      <dgm:prSet presAssocID="{92F24F0C-6FDB-4023-8309-0F71CA24B706}" presName="iconBgRect" presStyleLbl="bgShp" presStyleIdx="0" presStyleCnt="5"/>
      <dgm:spPr/>
    </dgm:pt>
    <dgm:pt modelId="{19366CAC-8FDB-4CCD-8A2C-CE3D0DF2AA8F}" type="pres">
      <dgm:prSet presAssocID="{92F24F0C-6FDB-4023-8309-0F71CA24B70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ackboard"/>
        </a:ext>
      </dgm:extLst>
    </dgm:pt>
    <dgm:pt modelId="{BC8AB25C-BC71-4210-B41A-BE8FE0EB158A}" type="pres">
      <dgm:prSet presAssocID="{92F24F0C-6FDB-4023-8309-0F71CA24B706}" presName="spaceRect" presStyleCnt="0"/>
      <dgm:spPr/>
    </dgm:pt>
    <dgm:pt modelId="{0C8438FE-EAF9-4CB3-85A5-8E4FD3F1BB6D}" type="pres">
      <dgm:prSet presAssocID="{92F24F0C-6FDB-4023-8309-0F71CA24B706}" presName="textRect" presStyleLbl="revTx" presStyleIdx="0" presStyleCnt="5">
        <dgm:presLayoutVars>
          <dgm:chMax val="1"/>
          <dgm:chPref val="1"/>
        </dgm:presLayoutVars>
      </dgm:prSet>
      <dgm:spPr/>
    </dgm:pt>
    <dgm:pt modelId="{E6999CB1-5ED6-45E5-B837-8EECC42B2234}" type="pres">
      <dgm:prSet presAssocID="{55F8EAA4-5FA2-4294-BACE-D51CC8E89558}" presName="sibTrans" presStyleCnt="0"/>
      <dgm:spPr/>
    </dgm:pt>
    <dgm:pt modelId="{20905D0F-4D94-4D2B-B7BC-EE8DC7B35378}" type="pres">
      <dgm:prSet presAssocID="{5448FCEA-6A2C-4FE3-806E-1BD0111E5C77}" presName="compNode" presStyleCnt="0"/>
      <dgm:spPr/>
    </dgm:pt>
    <dgm:pt modelId="{DE16A8A0-2F6B-4634-A20C-9B697A3A5768}" type="pres">
      <dgm:prSet presAssocID="{5448FCEA-6A2C-4FE3-806E-1BD0111E5C77}" presName="iconBgRect" presStyleLbl="bgShp" presStyleIdx="1" presStyleCnt="5"/>
      <dgm:spPr/>
    </dgm:pt>
    <dgm:pt modelId="{112B9F78-3044-4080-9912-DC8253346CF5}" type="pres">
      <dgm:prSet presAssocID="{5448FCEA-6A2C-4FE3-806E-1BD0111E5C7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7E8F694-8F61-4CFB-82D5-A4AB681FC333}" type="pres">
      <dgm:prSet presAssocID="{5448FCEA-6A2C-4FE3-806E-1BD0111E5C77}" presName="spaceRect" presStyleCnt="0"/>
      <dgm:spPr/>
    </dgm:pt>
    <dgm:pt modelId="{875642A7-B71C-4229-8357-CFD6A1DA4DCB}" type="pres">
      <dgm:prSet presAssocID="{5448FCEA-6A2C-4FE3-806E-1BD0111E5C77}" presName="textRect" presStyleLbl="revTx" presStyleIdx="1" presStyleCnt="5">
        <dgm:presLayoutVars>
          <dgm:chMax val="1"/>
          <dgm:chPref val="1"/>
        </dgm:presLayoutVars>
      </dgm:prSet>
      <dgm:spPr/>
    </dgm:pt>
    <dgm:pt modelId="{62E0AA75-C7CE-43AF-B5F5-24A0E67A0DB9}" type="pres">
      <dgm:prSet presAssocID="{FC8D47D6-62D8-4510-9CB9-6EC39C0509AA}" presName="sibTrans" presStyleCnt="0"/>
      <dgm:spPr/>
    </dgm:pt>
    <dgm:pt modelId="{594841E3-9D6F-4DBE-950D-44E1C4CE1F39}" type="pres">
      <dgm:prSet presAssocID="{6D1D12E3-1ACB-4B22-80FE-6F4BDA854AF1}" presName="compNode" presStyleCnt="0"/>
      <dgm:spPr/>
    </dgm:pt>
    <dgm:pt modelId="{A7C35514-369D-4B77-80CE-CE64DA619B4E}" type="pres">
      <dgm:prSet presAssocID="{6D1D12E3-1ACB-4B22-80FE-6F4BDA854AF1}" presName="iconBgRect" presStyleLbl="bgShp" presStyleIdx="2" presStyleCnt="5"/>
      <dgm:spPr/>
    </dgm:pt>
    <dgm:pt modelId="{9F93A08C-9ABF-48B8-A9AC-2C6677582000}" type="pres">
      <dgm:prSet presAssocID="{6D1D12E3-1ACB-4B22-80FE-6F4BDA854A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2958DF2A-5B7B-4D89-B347-E8C8EA0F92E5}" type="pres">
      <dgm:prSet presAssocID="{6D1D12E3-1ACB-4B22-80FE-6F4BDA854AF1}" presName="spaceRect" presStyleCnt="0"/>
      <dgm:spPr/>
    </dgm:pt>
    <dgm:pt modelId="{C08BED5A-9580-40C9-92A8-601B11005A61}" type="pres">
      <dgm:prSet presAssocID="{6D1D12E3-1ACB-4B22-80FE-6F4BDA854AF1}" presName="textRect" presStyleLbl="revTx" presStyleIdx="2" presStyleCnt="5">
        <dgm:presLayoutVars>
          <dgm:chMax val="1"/>
          <dgm:chPref val="1"/>
        </dgm:presLayoutVars>
      </dgm:prSet>
      <dgm:spPr/>
    </dgm:pt>
    <dgm:pt modelId="{B3BF0554-6240-4187-B6B9-C5ACEE7A03F4}" type="pres">
      <dgm:prSet presAssocID="{902D6BB9-7D97-48B1-A4A1-974E7E9D9852}" presName="sibTrans" presStyleCnt="0"/>
      <dgm:spPr/>
    </dgm:pt>
    <dgm:pt modelId="{DEAF8BF9-E67B-4347-A6A6-206F3C517555}" type="pres">
      <dgm:prSet presAssocID="{D54E217D-1547-4079-8226-280C69EF3279}" presName="compNode" presStyleCnt="0"/>
      <dgm:spPr/>
    </dgm:pt>
    <dgm:pt modelId="{BDC7BB9B-0A12-4CBC-9282-B49F55F5A421}" type="pres">
      <dgm:prSet presAssocID="{D54E217D-1547-4079-8226-280C69EF3279}" presName="iconBgRect" presStyleLbl="bgShp" presStyleIdx="3" presStyleCnt="5"/>
      <dgm:spPr/>
    </dgm:pt>
    <dgm:pt modelId="{3704C52A-BB68-47FC-8A5F-9F6316C2F8EE}" type="pres">
      <dgm:prSet presAssocID="{D54E217D-1547-4079-8226-280C69EF327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81715B-1785-4CE2-8D55-17C06D4C3CE1}" type="pres">
      <dgm:prSet presAssocID="{D54E217D-1547-4079-8226-280C69EF3279}" presName="spaceRect" presStyleCnt="0"/>
      <dgm:spPr/>
    </dgm:pt>
    <dgm:pt modelId="{A7047E8B-467C-4908-BC14-94FC4B166E6D}" type="pres">
      <dgm:prSet presAssocID="{D54E217D-1547-4079-8226-280C69EF3279}" presName="textRect" presStyleLbl="revTx" presStyleIdx="3" presStyleCnt="5">
        <dgm:presLayoutVars>
          <dgm:chMax val="1"/>
          <dgm:chPref val="1"/>
        </dgm:presLayoutVars>
      </dgm:prSet>
      <dgm:spPr/>
    </dgm:pt>
    <dgm:pt modelId="{E1FCC5AC-1EB8-48CF-AF71-71B426EDAAA2}" type="pres">
      <dgm:prSet presAssocID="{A65EAA44-21DF-476C-A553-5D543189C65C}" presName="sibTrans" presStyleCnt="0"/>
      <dgm:spPr/>
    </dgm:pt>
    <dgm:pt modelId="{84C878A1-7D00-45CA-9F6E-6DCA1CC6C1E5}" type="pres">
      <dgm:prSet presAssocID="{2FC6DEC0-ED3F-4999-BFA2-DC0A494F4CEC}" presName="compNode" presStyleCnt="0"/>
      <dgm:spPr/>
    </dgm:pt>
    <dgm:pt modelId="{22568EA3-917B-4EC2-A886-081350B63C83}" type="pres">
      <dgm:prSet presAssocID="{2FC6DEC0-ED3F-4999-BFA2-DC0A494F4CEC}" presName="iconBgRect" presStyleLbl="bgShp" presStyleIdx="4" presStyleCnt="5"/>
      <dgm:spPr/>
    </dgm:pt>
    <dgm:pt modelId="{BD7E5AAB-F7C8-4A3E-A6B9-8668CD4D888A}" type="pres">
      <dgm:prSet presAssocID="{2FC6DEC0-ED3F-4999-BFA2-DC0A494F4CE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E69747BA-5BD4-4414-A122-4CA34F466AE0}" type="pres">
      <dgm:prSet presAssocID="{2FC6DEC0-ED3F-4999-BFA2-DC0A494F4CEC}" presName="spaceRect" presStyleCnt="0"/>
      <dgm:spPr/>
    </dgm:pt>
    <dgm:pt modelId="{DE6D2678-CFD3-4576-9522-CAEE42BAA5C8}" type="pres">
      <dgm:prSet presAssocID="{2FC6DEC0-ED3F-4999-BFA2-DC0A494F4CE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E12570D-CC6D-432F-8AE3-196965B20679}" type="presOf" srcId="{997CEBE9-8930-41FE-920F-B1F5ADB7F55F}" destId="{F5948FD1-EC15-4BC2-9858-16316A68B6D9}" srcOrd="0" destOrd="0" presId="urn:microsoft.com/office/officeart/2018/5/layout/IconCircleLabelList"/>
    <dgm:cxn modelId="{066D8631-B1DE-432D-8E74-9FB7209BD519}" type="presOf" srcId="{92F24F0C-6FDB-4023-8309-0F71CA24B706}" destId="{0C8438FE-EAF9-4CB3-85A5-8E4FD3F1BB6D}" srcOrd="0" destOrd="0" presId="urn:microsoft.com/office/officeart/2018/5/layout/IconCircleLabelList"/>
    <dgm:cxn modelId="{B42B9B37-4ED5-417F-A0FD-BF1597D1F015}" srcId="{997CEBE9-8930-41FE-920F-B1F5ADB7F55F}" destId="{6D1D12E3-1ACB-4B22-80FE-6F4BDA854AF1}" srcOrd="2" destOrd="0" parTransId="{CF50E533-07AA-4947-9196-A0D46A9E55B2}" sibTransId="{902D6BB9-7D97-48B1-A4A1-974E7E9D9852}"/>
    <dgm:cxn modelId="{3B271F68-7220-4384-850B-DF5F147F6679}" type="presOf" srcId="{5448FCEA-6A2C-4FE3-806E-1BD0111E5C77}" destId="{875642A7-B71C-4229-8357-CFD6A1DA4DCB}" srcOrd="0" destOrd="0" presId="urn:microsoft.com/office/officeart/2018/5/layout/IconCircleLabelList"/>
    <dgm:cxn modelId="{3FA0CB77-F1CC-49AA-B454-0465B8727267}" type="presOf" srcId="{2FC6DEC0-ED3F-4999-BFA2-DC0A494F4CEC}" destId="{DE6D2678-CFD3-4576-9522-CAEE42BAA5C8}" srcOrd="0" destOrd="0" presId="urn:microsoft.com/office/officeart/2018/5/layout/IconCircleLabelList"/>
    <dgm:cxn modelId="{E0865D79-35E3-49A7-AA59-3B515B4BD8DE}" type="presOf" srcId="{6D1D12E3-1ACB-4B22-80FE-6F4BDA854AF1}" destId="{C08BED5A-9580-40C9-92A8-601B11005A61}" srcOrd="0" destOrd="0" presId="urn:microsoft.com/office/officeart/2018/5/layout/IconCircleLabelList"/>
    <dgm:cxn modelId="{2B5A0A7A-65DF-4F94-97BA-520434E9F91D}" srcId="{997CEBE9-8930-41FE-920F-B1F5ADB7F55F}" destId="{D54E217D-1547-4079-8226-280C69EF3279}" srcOrd="3" destOrd="0" parTransId="{4F51D7A9-5AA8-4AA6-889A-D555198EB7B9}" sibTransId="{A65EAA44-21DF-476C-A553-5D543189C65C}"/>
    <dgm:cxn modelId="{4F0E167A-3CD2-40BF-AE2B-DD6D820121B6}" srcId="{997CEBE9-8930-41FE-920F-B1F5ADB7F55F}" destId="{5448FCEA-6A2C-4FE3-806E-1BD0111E5C77}" srcOrd="1" destOrd="0" parTransId="{9F40F355-2784-4DC2-B7F6-62A1E186CBF3}" sibTransId="{FC8D47D6-62D8-4510-9CB9-6EC39C0509AA}"/>
    <dgm:cxn modelId="{48A2D28A-FE00-4625-9629-BAEFFC31AC1B}" srcId="{997CEBE9-8930-41FE-920F-B1F5ADB7F55F}" destId="{92F24F0C-6FDB-4023-8309-0F71CA24B706}" srcOrd="0" destOrd="0" parTransId="{495313D4-D8B4-4D6F-9152-FC4722CDCF39}" sibTransId="{55F8EAA4-5FA2-4294-BACE-D51CC8E89558}"/>
    <dgm:cxn modelId="{28C93CAB-C0A7-47B9-BF1A-BD4BE3D99397}" type="presOf" srcId="{D54E217D-1547-4079-8226-280C69EF3279}" destId="{A7047E8B-467C-4908-BC14-94FC4B166E6D}" srcOrd="0" destOrd="0" presId="urn:microsoft.com/office/officeart/2018/5/layout/IconCircleLabelList"/>
    <dgm:cxn modelId="{9AF0C4F9-2091-4B14-A9C2-70AB88C980FB}" srcId="{997CEBE9-8930-41FE-920F-B1F5ADB7F55F}" destId="{2FC6DEC0-ED3F-4999-BFA2-DC0A494F4CEC}" srcOrd="4" destOrd="0" parTransId="{6683E606-B3FB-48FD-9292-1BE6F9A26404}" sibTransId="{ED51260C-2705-42E9-9471-6554456853CA}"/>
    <dgm:cxn modelId="{BCE91379-54EA-4D18-89FE-F02F66B4AAC1}" type="presParOf" srcId="{F5948FD1-EC15-4BC2-9858-16316A68B6D9}" destId="{D3CF1475-42AD-4217-B40F-41AB570FA9E9}" srcOrd="0" destOrd="0" presId="urn:microsoft.com/office/officeart/2018/5/layout/IconCircleLabelList"/>
    <dgm:cxn modelId="{8BF83861-7448-4AFA-A50F-5F7BFF9D7F0D}" type="presParOf" srcId="{D3CF1475-42AD-4217-B40F-41AB570FA9E9}" destId="{014F7028-89DD-42D0-BD8F-22E782215911}" srcOrd="0" destOrd="0" presId="urn:microsoft.com/office/officeart/2018/5/layout/IconCircleLabelList"/>
    <dgm:cxn modelId="{8A04C854-B226-4E47-AF41-CEB3016FC6F8}" type="presParOf" srcId="{D3CF1475-42AD-4217-B40F-41AB570FA9E9}" destId="{19366CAC-8FDB-4CCD-8A2C-CE3D0DF2AA8F}" srcOrd="1" destOrd="0" presId="urn:microsoft.com/office/officeart/2018/5/layout/IconCircleLabelList"/>
    <dgm:cxn modelId="{9A0C5872-2686-42C6-96D4-BC8618C5FDF8}" type="presParOf" srcId="{D3CF1475-42AD-4217-B40F-41AB570FA9E9}" destId="{BC8AB25C-BC71-4210-B41A-BE8FE0EB158A}" srcOrd="2" destOrd="0" presId="urn:microsoft.com/office/officeart/2018/5/layout/IconCircleLabelList"/>
    <dgm:cxn modelId="{BBDE842A-564D-4E60-9D81-E588730B7EF8}" type="presParOf" srcId="{D3CF1475-42AD-4217-B40F-41AB570FA9E9}" destId="{0C8438FE-EAF9-4CB3-85A5-8E4FD3F1BB6D}" srcOrd="3" destOrd="0" presId="urn:microsoft.com/office/officeart/2018/5/layout/IconCircleLabelList"/>
    <dgm:cxn modelId="{7FE85C7A-4104-4970-A783-C38E56A07163}" type="presParOf" srcId="{F5948FD1-EC15-4BC2-9858-16316A68B6D9}" destId="{E6999CB1-5ED6-45E5-B837-8EECC42B2234}" srcOrd="1" destOrd="0" presId="urn:microsoft.com/office/officeart/2018/5/layout/IconCircleLabelList"/>
    <dgm:cxn modelId="{192A9E35-84AB-44B8-B765-E425C86FBF0C}" type="presParOf" srcId="{F5948FD1-EC15-4BC2-9858-16316A68B6D9}" destId="{20905D0F-4D94-4D2B-B7BC-EE8DC7B35378}" srcOrd="2" destOrd="0" presId="urn:microsoft.com/office/officeart/2018/5/layout/IconCircleLabelList"/>
    <dgm:cxn modelId="{54ACE011-DA53-4DE3-B586-FE7445AF90ED}" type="presParOf" srcId="{20905D0F-4D94-4D2B-B7BC-EE8DC7B35378}" destId="{DE16A8A0-2F6B-4634-A20C-9B697A3A5768}" srcOrd="0" destOrd="0" presId="urn:microsoft.com/office/officeart/2018/5/layout/IconCircleLabelList"/>
    <dgm:cxn modelId="{7D00E0B3-D339-4572-9307-733302120D37}" type="presParOf" srcId="{20905D0F-4D94-4D2B-B7BC-EE8DC7B35378}" destId="{112B9F78-3044-4080-9912-DC8253346CF5}" srcOrd="1" destOrd="0" presId="urn:microsoft.com/office/officeart/2018/5/layout/IconCircleLabelList"/>
    <dgm:cxn modelId="{3078CD66-D251-4F40-AE3D-8C3A58D225CC}" type="presParOf" srcId="{20905D0F-4D94-4D2B-B7BC-EE8DC7B35378}" destId="{C7E8F694-8F61-4CFB-82D5-A4AB681FC333}" srcOrd="2" destOrd="0" presId="urn:microsoft.com/office/officeart/2018/5/layout/IconCircleLabelList"/>
    <dgm:cxn modelId="{8673DD03-44A6-4973-8E75-E7D0A6EF6262}" type="presParOf" srcId="{20905D0F-4D94-4D2B-B7BC-EE8DC7B35378}" destId="{875642A7-B71C-4229-8357-CFD6A1DA4DCB}" srcOrd="3" destOrd="0" presId="urn:microsoft.com/office/officeart/2018/5/layout/IconCircleLabelList"/>
    <dgm:cxn modelId="{EC0405F0-EBA3-4C4D-A1E4-B28F10D57E4F}" type="presParOf" srcId="{F5948FD1-EC15-4BC2-9858-16316A68B6D9}" destId="{62E0AA75-C7CE-43AF-B5F5-24A0E67A0DB9}" srcOrd="3" destOrd="0" presId="urn:microsoft.com/office/officeart/2018/5/layout/IconCircleLabelList"/>
    <dgm:cxn modelId="{17403D5F-1342-4E79-946F-9F4A06CF8395}" type="presParOf" srcId="{F5948FD1-EC15-4BC2-9858-16316A68B6D9}" destId="{594841E3-9D6F-4DBE-950D-44E1C4CE1F39}" srcOrd="4" destOrd="0" presId="urn:microsoft.com/office/officeart/2018/5/layout/IconCircleLabelList"/>
    <dgm:cxn modelId="{697333AA-9377-4C85-A29A-BA2F5A8C0541}" type="presParOf" srcId="{594841E3-9D6F-4DBE-950D-44E1C4CE1F39}" destId="{A7C35514-369D-4B77-80CE-CE64DA619B4E}" srcOrd="0" destOrd="0" presId="urn:microsoft.com/office/officeart/2018/5/layout/IconCircleLabelList"/>
    <dgm:cxn modelId="{1B140FE7-B671-4825-8B3A-2CDD219094AB}" type="presParOf" srcId="{594841E3-9D6F-4DBE-950D-44E1C4CE1F39}" destId="{9F93A08C-9ABF-48B8-A9AC-2C6677582000}" srcOrd="1" destOrd="0" presId="urn:microsoft.com/office/officeart/2018/5/layout/IconCircleLabelList"/>
    <dgm:cxn modelId="{DFF74521-3F01-4CD6-95FD-DEE73D15337D}" type="presParOf" srcId="{594841E3-9D6F-4DBE-950D-44E1C4CE1F39}" destId="{2958DF2A-5B7B-4D89-B347-E8C8EA0F92E5}" srcOrd="2" destOrd="0" presId="urn:microsoft.com/office/officeart/2018/5/layout/IconCircleLabelList"/>
    <dgm:cxn modelId="{C9EE92D9-73D1-4314-81C1-DA84C3FA3418}" type="presParOf" srcId="{594841E3-9D6F-4DBE-950D-44E1C4CE1F39}" destId="{C08BED5A-9580-40C9-92A8-601B11005A61}" srcOrd="3" destOrd="0" presId="urn:microsoft.com/office/officeart/2018/5/layout/IconCircleLabelList"/>
    <dgm:cxn modelId="{D7EE5A76-4124-4D81-B40B-A59F1E5A4854}" type="presParOf" srcId="{F5948FD1-EC15-4BC2-9858-16316A68B6D9}" destId="{B3BF0554-6240-4187-B6B9-C5ACEE7A03F4}" srcOrd="5" destOrd="0" presId="urn:microsoft.com/office/officeart/2018/5/layout/IconCircleLabelList"/>
    <dgm:cxn modelId="{3F5A87FD-8E10-40BA-A615-D3C150E5AFF0}" type="presParOf" srcId="{F5948FD1-EC15-4BC2-9858-16316A68B6D9}" destId="{DEAF8BF9-E67B-4347-A6A6-206F3C517555}" srcOrd="6" destOrd="0" presId="urn:microsoft.com/office/officeart/2018/5/layout/IconCircleLabelList"/>
    <dgm:cxn modelId="{CF98D759-8B93-4634-B79C-E6840FD30452}" type="presParOf" srcId="{DEAF8BF9-E67B-4347-A6A6-206F3C517555}" destId="{BDC7BB9B-0A12-4CBC-9282-B49F55F5A421}" srcOrd="0" destOrd="0" presId="urn:microsoft.com/office/officeart/2018/5/layout/IconCircleLabelList"/>
    <dgm:cxn modelId="{F598E176-FEB2-4F63-B050-F90FAAFB135A}" type="presParOf" srcId="{DEAF8BF9-E67B-4347-A6A6-206F3C517555}" destId="{3704C52A-BB68-47FC-8A5F-9F6316C2F8EE}" srcOrd="1" destOrd="0" presId="urn:microsoft.com/office/officeart/2018/5/layout/IconCircleLabelList"/>
    <dgm:cxn modelId="{31852F70-DD6B-4482-BC1D-1F5858C4BB45}" type="presParOf" srcId="{DEAF8BF9-E67B-4347-A6A6-206F3C517555}" destId="{4881715B-1785-4CE2-8D55-17C06D4C3CE1}" srcOrd="2" destOrd="0" presId="urn:microsoft.com/office/officeart/2018/5/layout/IconCircleLabelList"/>
    <dgm:cxn modelId="{E89E925E-F11C-44AC-A510-5028C8C27DAD}" type="presParOf" srcId="{DEAF8BF9-E67B-4347-A6A6-206F3C517555}" destId="{A7047E8B-467C-4908-BC14-94FC4B166E6D}" srcOrd="3" destOrd="0" presId="urn:microsoft.com/office/officeart/2018/5/layout/IconCircleLabelList"/>
    <dgm:cxn modelId="{BB3B4F83-4D76-4C16-B7AF-4A9B128C8EFF}" type="presParOf" srcId="{F5948FD1-EC15-4BC2-9858-16316A68B6D9}" destId="{E1FCC5AC-1EB8-48CF-AF71-71B426EDAAA2}" srcOrd="7" destOrd="0" presId="urn:microsoft.com/office/officeart/2018/5/layout/IconCircleLabelList"/>
    <dgm:cxn modelId="{2D07DC86-28E3-47FE-95A3-5C4B339F1916}" type="presParOf" srcId="{F5948FD1-EC15-4BC2-9858-16316A68B6D9}" destId="{84C878A1-7D00-45CA-9F6E-6DCA1CC6C1E5}" srcOrd="8" destOrd="0" presId="urn:microsoft.com/office/officeart/2018/5/layout/IconCircleLabelList"/>
    <dgm:cxn modelId="{2F60CD50-EFA5-4339-A63C-5D626282DD1A}" type="presParOf" srcId="{84C878A1-7D00-45CA-9F6E-6DCA1CC6C1E5}" destId="{22568EA3-917B-4EC2-A886-081350B63C83}" srcOrd="0" destOrd="0" presId="urn:microsoft.com/office/officeart/2018/5/layout/IconCircleLabelList"/>
    <dgm:cxn modelId="{45D0FC62-1690-46AF-AD1B-C381D23E5E06}" type="presParOf" srcId="{84C878A1-7D00-45CA-9F6E-6DCA1CC6C1E5}" destId="{BD7E5AAB-F7C8-4A3E-A6B9-8668CD4D888A}" srcOrd="1" destOrd="0" presId="urn:microsoft.com/office/officeart/2018/5/layout/IconCircleLabelList"/>
    <dgm:cxn modelId="{DE84400B-F4F8-4715-B00E-E6945F5BF5F9}" type="presParOf" srcId="{84C878A1-7D00-45CA-9F6E-6DCA1CC6C1E5}" destId="{E69747BA-5BD4-4414-A122-4CA34F466AE0}" srcOrd="2" destOrd="0" presId="urn:microsoft.com/office/officeart/2018/5/layout/IconCircleLabelList"/>
    <dgm:cxn modelId="{12C58774-2DCA-4A64-984E-661F5F657570}" type="presParOf" srcId="{84C878A1-7D00-45CA-9F6E-6DCA1CC6C1E5}" destId="{DE6D2678-CFD3-4576-9522-CAEE42BAA5C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F7028-89DD-42D0-BD8F-22E782215911}">
      <dsp:nvSpPr>
        <dsp:cNvPr id="0" name=""/>
        <dsp:cNvSpPr/>
      </dsp:nvSpPr>
      <dsp:spPr>
        <a:xfrm>
          <a:off x="668684" y="622138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9366CAC-8FDB-4CCD-8A2C-CE3D0DF2AA8F}">
      <dsp:nvSpPr>
        <dsp:cNvPr id="0" name=""/>
        <dsp:cNvSpPr/>
      </dsp:nvSpPr>
      <dsp:spPr>
        <a:xfrm>
          <a:off x="90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8438FE-EAF9-4CB3-85A5-8E4FD3F1BB6D}">
      <dsp:nvSpPr>
        <dsp:cNvPr id="0" name=""/>
        <dsp:cNvSpPr/>
      </dsp:nvSpPr>
      <dsp:spPr>
        <a:xfrm>
          <a:off x="31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Class Diagram</a:t>
          </a:r>
          <a:endParaRPr lang="en-US" sz="1700" kern="1200"/>
        </a:p>
      </dsp:txBody>
      <dsp:txXfrm>
        <a:off x="317684" y="2062138"/>
        <a:ext cx="1800000" cy="720000"/>
      </dsp:txXfrm>
    </dsp:sp>
    <dsp:sp modelId="{DE16A8A0-2F6B-4634-A20C-9B697A3A5768}">
      <dsp:nvSpPr>
        <dsp:cNvPr id="0" name=""/>
        <dsp:cNvSpPr/>
      </dsp:nvSpPr>
      <dsp:spPr>
        <a:xfrm>
          <a:off x="2783684" y="622138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2B9F78-3044-4080-9912-DC8253346CF5}">
      <dsp:nvSpPr>
        <dsp:cNvPr id="0" name=""/>
        <dsp:cNvSpPr/>
      </dsp:nvSpPr>
      <dsp:spPr>
        <a:xfrm>
          <a:off x="3017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5642A7-B71C-4229-8357-CFD6A1DA4DCB}">
      <dsp:nvSpPr>
        <dsp:cNvPr id="0" name=""/>
        <dsp:cNvSpPr/>
      </dsp:nvSpPr>
      <dsp:spPr>
        <a:xfrm>
          <a:off x="243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Windows Navigation System</a:t>
          </a:r>
          <a:endParaRPr lang="en-US" sz="1700" kern="1200"/>
        </a:p>
      </dsp:txBody>
      <dsp:txXfrm>
        <a:off x="2432684" y="2062138"/>
        <a:ext cx="1800000" cy="720000"/>
      </dsp:txXfrm>
    </dsp:sp>
    <dsp:sp modelId="{A7C35514-369D-4B77-80CE-CE64DA619B4E}">
      <dsp:nvSpPr>
        <dsp:cNvPr id="0" name=""/>
        <dsp:cNvSpPr/>
      </dsp:nvSpPr>
      <dsp:spPr>
        <a:xfrm>
          <a:off x="4898684" y="622138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93A08C-9ABF-48B8-A9AC-2C6677582000}">
      <dsp:nvSpPr>
        <dsp:cNvPr id="0" name=""/>
        <dsp:cNvSpPr/>
      </dsp:nvSpPr>
      <dsp:spPr>
        <a:xfrm>
          <a:off x="513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8BED5A-9580-40C9-92A8-601B11005A61}">
      <dsp:nvSpPr>
        <dsp:cNvPr id="0" name=""/>
        <dsp:cNvSpPr/>
      </dsp:nvSpPr>
      <dsp:spPr>
        <a:xfrm>
          <a:off x="4547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Screen Layouts</a:t>
          </a:r>
          <a:endParaRPr lang="en-US" sz="1700" kern="1200"/>
        </a:p>
      </dsp:txBody>
      <dsp:txXfrm>
        <a:off x="4547684" y="2062138"/>
        <a:ext cx="1800000" cy="720000"/>
      </dsp:txXfrm>
    </dsp:sp>
    <dsp:sp modelId="{BDC7BB9B-0A12-4CBC-9282-B49F55F5A421}">
      <dsp:nvSpPr>
        <dsp:cNvPr id="0" name=""/>
        <dsp:cNvSpPr/>
      </dsp:nvSpPr>
      <dsp:spPr>
        <a:xfrm>
          <a:off x="7013685" y="622138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04C52A-BB68-47FC-8A5F-9F6316C2F8EE}">
      <dsp:nvSpPr>
        <dsp:cNvPr id="0" name=""/>
        <dsp:cNvSpPr/>
      </dsp:nvSpPr>
      <dsp:spPr>
        <a:xfrm>
          <a:off x="7247685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047E8B-467C-4908-BC14-94FC4B166E6D}">
      <dsp:nvSpPr>
        <dsp:cNvPr id="0" name=""/>
        <dsp:cNvSpPr/>
      </dsp:nvSpPr>
      <dsp:spPr>
        <a:xfrm>
          <a:off x="6662684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Database Design (ERD)</a:t>
          </a:r>
          <a:endParaRPr lang="en-US" sz="1700" kern="1200"/>
        </a:p>
      </dsp:txBody>
      <dsp:txXfrm>
        <a:off x="6662684" y="2062138"/>
        <a:ext cx="1800000" cy="720000"/>
      </dsp:txXfrm>
    </dsp:sp>
    <dsp:sp modelId="{22568EA3-917B-4EC2-A886-081350B63C83}">
      <dsp:nvSpPr>
        <dsp:cNvPr id="0" name=""/>
        <dsp:cNvSpPr/>
      </dsp:nvSpPr>
      <dsp:spPr>
        <a:xfrm>
          <a:off x="9128685" y="622138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D7E5AAB-F7C8-4A3E-A6B9-8668CD4D888A}">
      <dsp:nvSpPr>
        <dsp:cNvPr id="0" name=""/>
        <dsp:cNvSpPr/>
      </dsp:nvSpPr>
      <dsp:spPr>
        <a:xfrm>
          <a:off x="9362684" y="85613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6D2678-CFD3-4576-9522-CAEE42BAA5C8}">
      <dsp:nvSpPr>
        <dsp:cNvPr id="0" name=""/>
        <dsp:cNvSpPr/>
      </dsp:nvSpPr>
      <dsp:spPr>
        <a:xfrm>
          <a:off x="8777685" y="20621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Prototypes</a:t>
          </a:r>
          <a:endParaRPr lang="en-US" sz="1700" kern="1200"/>
        </a:p>
      </dsp:txBody>
      <dsp:txXfrm>
        <a:off x="8777685" y="2062138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0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2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44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5398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1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34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44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11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8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68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8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0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7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2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2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2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9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2D3AC0-13C1-4649-B83F-647F5525F56D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3D94A-CFFD-48D9-856D-9E92CB95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88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D4468-15B5-4A58-B009-EBAC1C15A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Sweet Karoline’s Cakes – Iteration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A7FA5-3B64-457E-99D8-C22AA44B0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buClr>
                <a:srgbClr val="1186C3"/>
              </a:buClr>
              <a:buSzPts val="1602"/>
            </a:pPr>
            <a:r>
              <a:rPr lang="en-US" dirty="0">
                <a:solidFill>
                  <a:schemeClr val="bg2"/>
                </a:solidFill>
                <a:latin typeface="Corbel"/>
                <a:ea typeface="Corbel"/>
                <a:cs typeface="Corbel"/>
                <a:sym typeface="Corbel"/>
              </a:rPr>
              <a:t>By: Silver Soul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Clr>
                <a:srgbClr val="1186C3"/>
              </a:buClr>
              <a:buSzPts val="1602"/>
            </a:pPr>
            <a:endParaRPr lang="en-US" dirty="0">
              <a:solidFill>
                <a:schemeClr val="bg2"/>
              </a:solidFill>
              <a:latin typeface="Corbel"/>
              <a:ea typeface="Corbel"/>
              <a:cs typeface="Corbel"/>
              <a:sym typeface="Corbel"/>
            </a:endParaRPr>
          </a:p>
          <a:p>
            <a:pPr lvl="0">
              <a:spcBef>
                <a:spcPts val="0"/>
              </a:spcBef>
              <a:spcAft>
                <a:spcPts val="600"/>
              </a:spcAft>
              <a:buClr>
                <a:srgbClr val="1186C3"/>
              </a:buClr>
              <a:buSzPts val="1602"/>
            </a:pPr>
            <a:r>
              <a:rPr lang="en-US" dirty="0">
                <a:solidFill>
                  <a:schemeClr val="bg2"/>
                </a:solidFill>
                <a:latin typeface="Corbel"/>
                <a:ea typeface="Corbel"/>
                <a:cs typeface="Corbel"/>
                <a:sym typeface="Corbel"/>
              </a:rPr>
              <a:t>Benjamin Benoit, Nick Gay, Matt Holston, Alex Mattingly, Adam Schweitzer, and Nick Taylor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90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96D11-FA95-4DA7-B6C3-0072A88F4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Prototype – Account Sign-Up</a:t>
            </a:r>
          </a:p>
        </p:txBody>
      </p:sp>
      <p:sp>
        <p:nvSpPr>
          <p:cNvPr id="8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46" name="Picture 2" descr="https://lh4.googleusercontent.com/-rqYQA9qRZiKzTKdVlNv8FFxvZu_DY1qaI9l6L_atdkmryjA91Kuu5xxLe-f0cOUkXvP-nE1NDBiAIh0kEzXzg_UF48jJ99F3kib13YalXVPsoXCFLjWozTmcluMoycKCjt62t6s">
            <a:extLst>
              <a:ext uri="{FF2B5EF4-FFF2-40B4-BE49-F238E27FC236}">
                <a16:creationId xmlns:a16="http://schemas.microsoft.com/office/drawing/2014/main" id="{8F317ACD-1556-408C-9BD1-C511F25C82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55" y="647698"/>
            <a:ext cx="5885860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837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762CA-0299-4E6B-AA88-57DD9ECA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Prototype – Sign in</a:t>
            </a:r>
          </a:p>
        </p:txBody>
      </p:sp>
      <p:sp>
        <p:nvSpPr>
          <p:cNvPr id="8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Freeform: Shape 9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8" name="Picture 6" descr="https://lh4.googleusercontent.com/BzHVd0HukazHGc45JFNmosAy9dkTvxlESRMXDNwqzfp3T_-y02yi8L1qzwwZX29NApqtAItej3bCCJ-30S4eIzUS72ZvXdZLWYF3at-zcyLgPdOBEpPPey8E4y3z5P70AQGylh1X">
            <a:extLst>
              <a:ext uri="{FF2B5EF4-FFF2-40B4-BE49-F238E27FC236}">
                <a16:creationId xmlns:a16="http://schemas.microsoft.com/office/drawing/2014/main" id="{3DBCD9EC-CED5-4B46-A8A6-4CD0F21596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241" y="647698"/>
            <a:ext cx="4129888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41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7F9D1-5B32-47E8-8D67-48EEAEA2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Prototype – Customer Acct Page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CB0155-F104-4D76-ADE3-084CD2683E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2113" y="640080"/>
            <a:ext cx="7672752" cy="360273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93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25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26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12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28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129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BFF61-7193-443E-9CC4-2F0B01DB5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Prototypes - Menu</a:t>
            </a:r>
          </a:p>
        </p:txBody>
      </p:sp>
      <p:sp>
        <p:nvSpPr>
          <p:cNvPr id="8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122" name="Picture 2" descr="https://lh3.googleusercontent.com/bXp8VyCR7FxPFzgDPeC-EtnpWXRpZM-SCalXyHkGZrgrgpxtfzqWDm3G1-17BsZn9ZeaH794YNbZQ-pXzK6K_4Hs-_6A6YnwfbQJ9FVuAF1xF8U0kfvkBcZ0eyD6WqNeVMr-pCQ5">
            <a:extLst>
              <a:ext uri="{FF2B5EF4-FFF2-40B4-BE49-F238E27FC236}">
                <a16:creationId xmlns:a16="http://schemas.microsoft.com/office/drawing/2014/main" id="{D2E6E812-C2D7-44B4-B387-3281B5780E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4" y="1806234"/>
            <a:ext cx="6270662" cy="32450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3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98A02-AEB6-4F7D-B08B-E6B4B773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Prototype – Order History</a:t>
            </a:r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170" name="Picture 2" descr="https://lh5.googleusercontent.com/XhhxhfI5N5LnZWF7_dhWfBBfUwIpJPHalNBRz3LMRoYTG1hf-vACwmTSqMZgxypYRYmAOwYO9Rvt1oeGLyZQc4HvTuqorWO_gP0s2LCxj_clPlDWEIMd-sMxufMNIItIK7FSrffJ">
            <a:extLst>
              <a:ext uri="{FF2B5EF4-FFF2-40B4-BE49-F238E27FC236}">
                <a16:creationId xmlns:a16="http://schemas.microsoft.com/office/drawing/2014/main" id="{991D92DF-A5F2-4547-83CC-6ED4052386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92" y="1721500"/>
            <a:ext cx="6275584" cy="342019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072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4632D-8D4F-4237-90D0-691701898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Content Placeholder 6" descr="Help">
            <a:extLst>
              <a:ext uri="{FF2B5EF4-FFF2-40B4-BE49-F238E27FC236}">
                <a16:creationId xmlns:a16="http://schemas.microsoft.com/office/drawing/2014/main" id="{F5A9DFE0-FE6C-44E8-B60A-C9528A37F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115" y="647698"/>
            <a:ext cx="5562139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1333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1E3BC-A1FC-4CE9-AA44-AB83FB5C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65D8E1-809F-4E87-B991-F9FCCBB68C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08107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5720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366CAC-8FDB-4CCD-8A2C-CE3D0DF2AA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19366CAC-8FDB-4CCD-8A2C-CE3D0DF2AA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19366CAC-8FDB-4CCD-8A2C-CE3D0DF2AA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19366CAC-8FDB-4CCD-8A2C-CE3D0DF2AA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4F7028-89DD-42D0-BD8F-22E782215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014F7028-89DD-42D0-BD8F-22E7822159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014F7028-89DD-42D0-BD8F-22E782215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014F7028-89DD-42D0-BD8F-22E7822159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8438FE-EAF9-4CB3-85A5-8E4FD3F1B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0C8438FE-EAF9-4CB3-85A5-8E4FD3F1BB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0C8438FE-EAF9-4CB3-85A5-8E4FD3F1B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0C8438FE-EAF9-4CB3-85A5-8E4FD3F1B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2B9F78-3044-4080-9912-DC8253346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112B9F78-3044-4080-9912-DC8253346C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112B9F78-3044-4080-9912-DC8253346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112B9F78-3044-4080-9912-DC8253346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16A8A0-2F6B-4634-A20C-9B697A3A5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DE16A8A0-2F6B-4634-A20C-9B697A3A5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DE16A8A0-2F6B-4634-A20C-9B697A3A5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DE16A8A0-2F6B-4634-A20C-9B697A3A5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5642A7-B71C-4229-8357-CFD6A1DA4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875642A7-B71C-4229-8357-CFD6A1DA4D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875642A7-B71C-4229-8357-CFD6A1DA4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875642A7-B71C-4229-8357-CFD6A1DA4D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C35514-369D-4B77-80CE-CE64DA619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A7C35514-369D-4B77-80CE-CE64DA619B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A7C35514-369D-4B77-80CE-CE64DA619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A7C35514-369D-4B77-80CE-CE64DA619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93A08C-9ABF-48B8-A9AC-2C6677582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9F93A08C-9ABF-48B8-A9AC-2C66775820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9F93A08C-9ABF-48B8-A9AC-2C6677582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9F93A08C-9ABF-48B8-A9AC-2C66775820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8BED5A-9580-40C9-92A8-601B11005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C08BED5A-9580-40C9-92A8-601B11005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C08BED5A-9580-40C9-92A8-601B11005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C08BED5A-9580-40C9-92A8-601B11005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C7BB9B-0A12-4CBC-9282-B49F55F5A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BDC7BB9B-0A12-4CBC-9282-B49F55F5A4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BDC7BB9B-0A12-4CBC-9282-B49F55F5A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BDC7BB9B-0A12-4CBC-9282-B49F55F5A4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04C52A-BB68-47FC-8A5F-9F6316C2F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3704C52A-BB68-47FC-8A5F-9F6316C2F8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3704C52A-BB68-47FC-8A5F-9F6316C2F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3704C52A-BB68-47FC-8A5F-9F6316C2F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047E8B-467C-4908-BC14-94FC4B166E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A7047E8B-467C-4908-BC14-94FC4B166E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A7047E8B-467C-4908-BC14-94FC4B166E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A7047E8B-467C-4908-BC14-94FC4B166E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7E5AAB-F7C8-4A3E-A6B9-8668CD4D8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graphicEl>
                                              <a:dgm id="{BD7E5AAB-F7C8-4A3E-A6B9-8668CD4D8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graphicEl>
                                              <a:dgm id="{BD7E5AAB-F7C8-4A3E-A6B9-8668CD4D8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graphicEl>
                                              <a:dgm id="{BD7E5AAB-F7C8-4A3E-A6B9-8668CD4D8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568EA3-917B-4EC2-A886-081350B63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graphicEl>
                                              <a:dgm id="{22568EA3-917B-4EC2-A886-081350B63C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graphicEl>
                                              <a:dgm id="{22568EA3-917B-4EC2-A886-081350B63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graphicEl>
                                              <a:dgm id="{22568EA3-917B-4EC2-A886-081350B63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6D2678-CFD3-4576-9522-CAEE42BAA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>
                                            <p:graphicEl>
                                              <a:dgm id="{DE6D2678-CFD3-4576-9522-CAEE42BAA5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graphicEl>
                                              <a:dgm id="{DE6D2678-CFD3-4576-9522-CAEE42BAA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graphicEl>
                                              <a:dgm id="{DE6D2678-CFD3-4576-9522-CAEE42BAA5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9FE3A-D2E1-4208-8528-A5994721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Class Diagram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2B3C8B7-D335-4D1A-86FE-1EB8C2233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Shows relevant classes derived from high level use cases and prototypes.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98A8B14-BFC2-4E5C-9920-7E6F5DF5F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0"/>
          <a:stretch/>
        </p:blipFill>
        <p:spPr>
          <a:xfrm>
            <a:off x="5553492" y="455477"/>
            <a:ext cx="5271699" cy="6240744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2316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44617-FA90-47E2-AAC5-DA62DAC14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Windows Navigation System</a:t>
            </a: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4AEB9FA3-4117-4BB5-AD38-F18B803E5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Shows how the end user will navigate through the website/system.</a:t>
            </a:r>
          </a:p>
        </p:txBody>
      </p:sp>
      <p:sp>
        <p:nvSpPr>
          <p:cNvPr id="76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Freeform: Shape 77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9" name="Picture 2" descr="https://lh5.googleusercontent.com/TxSUXwZGt37pE6QUSFSELgjKGa7OaEUAdYJQbnhp8FFfO9ztoo-ldFp0lvO_ccy4xCo1lSG7lmwztXumIIz5odwOvsHX55KXhv_AxKYMORJ7oOh7WoZ7XTkjnpPDeewaOdD00bFt">
            <a:extLst>
              <a:ext uri="{FF2B5EF4-FFF2-40B4-BE49-F238E27FC236}">
                <a16:creationId xmlns:a16="http://schemas.microsoft.com/office/drawing/2014/main" id="{C1999014-CE79-45B9-8503-64B66A6B4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67" y="2043871"/>
            <a:ext cx="7608698" cy="292934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154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6EBAA-071C-4D6E-84AE-0BDC0F2D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Screen Layout – Desktop Web Browser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9020C3-A688-4432-9F48-A40B9694D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37" y="4763342"/>
            <a:ext cx="3342462" cy="148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Depicts the design and layout of the main page of SKC for a desktop user.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AF47E42-4934-4CA9-9E89-56D6774DDC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" r="4273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86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CF3A1-2B2F-405B-879D-96D62FC7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Screen Layout - Smartphone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FBCE78-52B1-4D56-B6FA-2FEF1EA95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en-US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Depicts the design and layout of the main page of SKC for a smartphone user.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44260AB-2FFF-42DF-B3C4-5FDB76E5D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42" y="844493"/>
            <a:ext cx="3980139" cy="5169011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181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CB1E5-B004-44AB-84FF-A9166B2C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Database Design (ERD)</a:t>
            </a:r>
          </a:p>
        </p:txBody>
      </p:sp>
      <p:sp>
        <p:nvSpPr>
          <p:cNvPr id="6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8333AA-310A-4D93-A776-548E6B97D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7" y="1201693"/>
            <a:ext cx="7138736" cy="46223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32219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FCC23-33A1-4CA5-AD91-C192AAF9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 Dictionary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FCB3C4-AFF1-496F-860B-24F56D883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669676"/>
            <a:ext cx="6270662" cy="55181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81985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3D0EC-A544-459B-8D0C-5DE72F70B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/>
              <a:t>Prototype - Homepage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B8F49B-7A27-4D69-9174-86BBA46AEA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699966"/>
            <a:ext cx="9186063" cy="348296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815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146</Words>
  <Application>Microsoft Office PowerPoint</Application>
  <PresentationFormat>Widescreen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Corbel</vt:lpstr>
      <vt:lpstr>Wingdings 3</vt:lpstr>
      <vt:lpstr>Ion</vt:lpstr>
      <vt:lpstr>Sweet Karoline’s Cakes – Iteration 5</vt:lpstr>
      <vt:lpstr>Overview</vt:lpstr>
      <vt:lpstr>Class Diagram</vt:lpstr>
      <vt:lpstr>Windows Navigation System</vt:lpstr>
      <vt:lpstr>Screen Layout – Desktop Web Browser</vt:lpstr>
      <vt:lpstr>Screen Layout - Smartphone</vt:lpstr>
      <vt:lpstr>Database Design (ERD)</vt:lpstr>
      <vt:lpstr>Data Dictionary</vt:lpstr>
      <vt:lpstr>Prototype - Homepage</vt:lpstr>
      <vt:lpstr>Prototype – Account Sign-Up</vt:lpstr>
      <vt:lpstr>Prototype – Sign in</vt:lpstr>
      <vt:lpstr>Prototype – Customer Acct Page</vt:lpstr>
      <vt:lpstr>Prototypes - Menu</vt:lpstr>
      <vt:lpstr>Prototype – Order History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Sweet Karoline’s Cakes – Iteration 5</dc:title>
  <dc:creator>Adam S.</dc:creator>
  <cp:lastModifiedBy>Gay,Nicholas A</cp:lastModifiedBy>
  <cp:revision>3</cp:revision>
  <dcterms:created xsi:type="dcterms:W3CDTF">2018-11-27T05:37:59Z</dcterms:created>
  <dcterms:modified xsi:type="dcterms:W3CDTF">2018-11-27T05:51:50Z</dcterms:modified>
</cp:coreProperties>
</file>